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6ba9cd9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6ba9cd9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705eb53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705eb53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705eb53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705eb53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ba9cd9e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6ba9cd9e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705eb53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705eb53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686de2540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686de2540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d31718f3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d31718f3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e573058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e573058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18b8afb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18b8afb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972e7fe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9972e7fe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95bf53f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95bf53f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9321eece9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9321eece9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9321eece9_0_1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9321eece9_0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67f156f5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67f156f5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cac6a2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cac6a2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18b8afb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18b8afb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ba9cd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ba9cd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6ba9cd9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6ba9cd9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er.pressbooks.pub/lynnanegeorge/chapter/chapter-1/" TargetMode="External"/><Relationship Id="rId4" Type="http://schemas.openxmlformats.org/officeDocument/2006/relationships/hyperlink" Target="https://orbital-mechanics.space/the-orbit-equation/orbital-nomenclature.html?utm_source=hashnode&amp;utm_medium=hashnode+rix&amp;utm_campaign=rix_chatbot_answer" TargetMode="External"/><Relationship Id="rId5" Type="http://schemas.openxmlformats.org/officeDocument/2006/relationships/hyperlink" Target="https://www.geeksforgeeks.org/how-to-create-a-text-input-box-with-pygame/" TargetMode="External"/><Relationship Id="rId6" Type="http://schemas.openxmlformats.org/officeDocument/2006/relationships/hyperlink" Target="https://blog.enterprisedna.co/how-to-use-chatgpt-for-python/" TargetMode="External"/><Relationship Id="rId7" Type="http://schemas.openxmlformats.org/officeDocument/2006/relationships/hyperlink" Target="https://www.listendata.com/2023/03/open-source-chatgpt-models-step-by-step.html" TargetMode="External"/><Relationship Id="rId8" Type="http://schemas.openxmlformats.org/officeDocument/2006/relationships/hyperlink" Target="https://www.sciencedirect.com/science/article/pii/S266734522300024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to Game Generator Interface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Christopher Figueroa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Interface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Uses OpenAI library to send </a:t>
            </a:r>
            <a:r>
              <a:rPr lang="en" sz="1350"/>
              <a:t>prompts</a:t>
            </a:r>
            <a:r>
              <a:rPr lang="en" sz="1350"/>
              <a:t> to ChatGPT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Uses </a:t>
            </a:r>
            <a:r>
              <a:rPr lang="en" sz="1350" u="sng"/>
              <a:t>API key</a:t>
            </a:r>
            <a:r>
              <a:rPr lang="en" sz="1350"/>
              <a:t> to access </a:t>
            </a:r>
            <a:r>
              <a:rPr lang="en" sz="1350"/>
              <a:t>ChatGPT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Functions in program: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Return_code variable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TextChatCode()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Is_valid_code()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Text box </a:t>
            </a:r>
            <a:r>
              <a:rPr lang="en" sz="1050" u="sng"/>
              <a:t>user input</a:t>
            </a:r>
            <a:endParaRPr sz="10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Accompanying programs: 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Invalid code program ‘</a:t>
            </a:r>
            <a:r>
              <a:rPr lang="en" sz="1050" u="sng"/>
              <a:t>Invalid.py</a:t>
            </a:r>
            <a:r>
              <a:rPr lang="en" sz="1050"/>
              <a:t>’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Pong test game ‘</a:t>
            </a:r>
            <a:r>
              <a:rPr lang="en" sz="1050" u="sng"/>
              <a:t>BaseGame.py</a:t>
            </a:r>
            <a:r>
              <a:rPr lang="en" sz="1050"/>
              <a:t>’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Saved output ‘ModifiedTextGame.py’</a:t>
            </a:r>
            <a:endParaRPr sz="1050"/>
          </a:p>
        </p:txBody>
      </p:sp>
      <p:sp>
        <p:nvSpPr>
          <p:cNvPr id="130" name="Google Shape;130;p22"/>
          <p:cNvSpPr txBox="1"/>
          <p:nvPr/>
        </p:nvSpPr>
        <p:spPr>
          <a:xfrm>
            <a:off x="5120950" y="412475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game randomized planet Mars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954263" y="4227400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Prompts ChatGPT to create a simple Pong game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350" y="1260950"/>
            <a:ext cx="4020751" cy="32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Code Variable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5021500" y="1337175"/>
            <a:ext cx="33153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Return code</a:t>
            </a:r>
            <a:r>
              <a:rPr lang="en" sz="1350"/>
              <a:t> initialized as multi-lined string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Allows generated game to </a:t>
            </a:r>
            <a:r>
              <a:rPr lang="en" sz="1350" u="sng"/>
              <a:t>return to</a:t>
            </a:r>
            <a:r>
              <a:rPr lang="en" sz="1350"/>
              <a:t> TextInput.py </a:t>
            </a:r>
            <a:r>
              <a:rPr lang="en" sz="1350"/>
              <a:t>file with ‘Enter’ key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Appended to game generated game string ‘response’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Exec()</a:t>
            </a:r>
            <a:r>
              <a:rPr lang="en" sz="1350"/>
              <a:t> command used to run the modified game</a:t>
            </a:r>
            <a:endParaRPr sz="1350"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40795" l="10103" r="42079" t="30076"/>
          <a:stretch/>
        </p:blipFill>
        <p:spPr>
          <a:xfrm>
            <a:off x="1297500" y="1474025"/>
            <a:ext cx="3724001" cy="191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785225"/>
            <a:ext cx="4874776" cy="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Invalid Code Program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5021500" y="1337175"/>
            <a:ext cx="3315300" cy="22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Invalid class code contained in ‘</a:t>
            </a:r>
            <a:r>
              <a:rPr lang="en" sz="1350" u="sng"/>
              <a:t>Invalid.py</a:t>
            </a:r>
            <a:r>
              <a:rPr lang="en" sz="1350"/>
              <a:t>’ file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Functions in class: 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Set_error()</a:t>
            </a:r>
            <a:r>
              <a:rPr lang="en" sz="1050"/>
              <a:t>: sets the error message string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Run()</a:t>
            </a:r>
            <a:r>
              <a:rPr lang="en" sz="1050"/>
              <a:t>: runs a Pygame instance that displays the error message string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Runs when the generated game has </a:t>
            </a:r>
            <a:r>
              <a:rPr lang="en" sz="1350" u="sng"/>
              <a:t>invalid code</a:t>
            </a:r>
            <a:endParaRPr sz="1350" u="sng"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2785" r="2794" t="0"/>
          <a:stretch/>
        </p:blipFill>
        <p:spPr>
          <a:xfrm>
            <a:off x="1189725" y="1244550"/>
            <a:ext cx="3831777" cy="32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10458" t="0"/>
          <a:stretch/>
        </p:blipFill>
        <p:spPr>
          <a:xfrm>
            <a:off x="5316100" y="3542775"/>
            <a:ext cx="2899501" cy="8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Code Editing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Loads existing Pong game as a </a:t>
            </a:r>
            <a:r>
              <a:rPr lang="en" sz="1350" u="sng"/>
              <a:t>mutable string</a:t>
            </a:r>
            <a:endParaRPr sz="13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Functions in program: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Return_code variable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Old_code (Pong) variable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Is_valid_code()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Text box user input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Game editing </a:t>
            </a:r>
            <a:r>
              <a:rPr lang="en" sz="1050" u="sng"/>
              <a:t>instructions</a:t>
            </a:r>
            <a:endParaRPr sz="10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Accompanying programs: 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Invalid code program ‘</a:t>
            </a:r>
            <a:r>
              <a:rPr lang="en" sz="1050" u="sng"/>
              <a:t>Invalid.py</a:t>
            </a:r>
            <a:r>
              <a:rPr lang="en" sz="1050"/>
              <a:t>’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Pong test game ‘</a:t>
            </a:r>
            <a:r>
              <a:rPr lang="en" sz="1050" u="sng"/>
              <a:t>BaseGame.py</a:t>
            </a:r>
            <a:r>
              <a:rPr lang="en" sz="1050"/>
              <a:t>’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Saved output ‘ModifiedDynamicGame.py’</a:t>
            </a:r>
            <a:endParaRPr sz="1050"/>
          </a:p>
        </p:txBody>
      </p:sp>
      <p:sp>
        <p:nvSpPr>
          <p:cNvPr id="155" name="Google Shape;155;p25"/>
          <p:cNvSpPr txBox="1"/>
          <p:nvPr/>
        </p:nvSpPr>
        <p:spPr>
          <a:xfrm>
            <a:off x="5120950" y="412475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game randomized planet Mars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954263" y="4227400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command to increase the ball radius to 300 pixels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350" y="1260950"/>
            <a:ext cx="4020751" cy="32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r>
              <a:rPr lang="en"/>
              <a:t> in Dynamic Code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1297500" y="1567550"/>
            <a:ext cx="672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</a:t>
            </a:r>
            <a:r>
              <a:rPr lang="en" sz="1350" u="sng"/>
              <a:t>return code</a:t>
            </a:r>
            <a:r>
              <a:rPr lang="en" sz="1350"/>
              <a:t> variable is added to the base Pong game before modifications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list of hard-coded </a:t>
            </a:r>
            <a:r>
              <a:rPr lang="en" sz="1350" u="sng"/>
              <a:t>instructions</a:t>
            </a:r>
            <a:endParaRPr sz="1350" u="sng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Move racket up, down, right, or left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Change color of background, racket, or ball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Alter velocity of ball or rackets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Add variables or modify existing variables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</a:t>
            </a:r>
            <a:r>
              <a:rPr lang="en" sz="1350" u="sng"/>
              <a:t>user input</a:t>
            </a:r>
            <a:r>
              <a:rPr lang="en" sz="1350"/>
              <a:t> is saved as a string variable called ‘user_text’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One for-loop searches for the </a:t>
            </a:r>
            <a:r>
              <a:rPr lang="en" sz="1350" u="sng"/>
              <a:t>game object</a:t>
            </a:r>
            <a:r>
              <a:rPr lang="en" sz="1350"/>
              <a:t> (racket, ball, etc) that will be modified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Every instruction is assigned a pre-fabricated </a:t>
            </a:r>
            <a:r>
              <a:rPr lang="en" sz="1350" u="sng"/>
              <a:t>code snippet</a:t>
            </a:r>
            <a:endParaRPr sz="13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Another loop applies the code snippets to the appropriate lines</a:t>
            </a:r>
            <a:endParaRPr sz="1350"/>
          </a:p>
        </p:txBody>
      </p:sp>
      <p:sp>
        <p:nvSpPr>
          <p:cNvPr id="164" name="Google Shape;164;p26"/>
          <p:cNvSpPr txBox="1"/>
          <p:nvPr/>
        </p:nvSpPr>
        <p:spPr>
          <a:xfrm>
            <a:off x="5120950" y="412475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game randomized planet Mars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Pong Base Game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1297500" y="1337175"/>
            <a:ext cx="33153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Default game for dynamic code generation engine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Test game for </a:t>
            </a:r>
            <a:r>
              <a:rPr lang="en" sz="1350" u="sng"/>
              <a:t>OpenAI interface</a:t>
            </a:r>
            <a:r>
              <a:rPr lang="en" sz="1350"/>
              <a:t> generation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Contained in ‘</a:t>
            </a:r>
            <a:r>
              <a:rPr lang="en" sz="1350" u="sng"/>
              <a:t>PongGame.py</a:t>
            </a:r>
            <a:r>
              <a:rPr lang="en" sz="1350"/>
              <a:t>’ file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Loaded in as </a:t>
            </a:r>
            <a:r>
              <a:rPr lang="en" sz="1350" u="sng"/>
              <a:t>string</a:t>
            </a:r>
            <a:r>
              <a:rPr lang="en" sz="1350"/>
              <a:t> and then modified as needed</a:t>
            </a:r>
            <a:endParaRPr sz="135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25" y="1337175"/>
            <a:ext cx="3985677" cy="32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1895" l="0" r="0" t="1904"/>
          <a:stretch/>
        </p:blipFill>
        <p:spPr>
          <a:xfrm>
            <a:off x="1523275" y="3502850"/>
            <a:ext cx="2874650" cy="7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</a:t>
            </a:r>
            <a:r>
              <a:rPr lang="en" sz="1350" u="sng"/>
              <a:t>hard-coded</a:t>
            </a:r>
            <a:r>
              <a:rPr lang="en" sz="1350"/>
              <a:t> game generator works reliably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</a:t>
            </a:r>
            <a:r>
              <a:rPr lang="en" sz="1350" u="sng"/>
              <a:t>OpenAI</a:t>
            </a:r>
            <a:r>
              <a:rPr lang="en" sz="1350"/>
              <a:t> game generator works for the most part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Dynamic code</a:t>
            </a:r>
            <a:r>
              <a:rPr lang="en" sz="1350"/>
              <a:t> progress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Edits code on all-caps variables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Struggled to make large scale edits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Room for improvement 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Alter dynamic code generation to allow for insertion of new functions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Find alternate API system that does not require payment</a:t>
            </a:r>
            <a:endParaRPr sz="1050"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6163" r="6163" t="0"/>
          <a:stretch/>
        </p:blipFill>
        <p:spPr>
          <a:xfrm>
            <a:off x="4791350" y="1344425"/>
            <a:ext cx="3825500" cy="3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834900" y="4027850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ChatGPT API use limit reached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1300800" y="458025"/>
            <a:ext cx="74553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1300800" y="1581200"/>
            <a:ext cx="6558600" cy="29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Three generation methods: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Hard-coded</a:t>
            </a:r>
            <a:r>
              <a:rPr lang="en" sz="1050"/>
              <a:t> instructions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OpenAI</a:t>
            </a:r>
            <a:r>
              <a:rPr lang="en" sz="1050"/>
              <a:t> interface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Dynamic</a:t>
            </a:r>
            <a:r>
              <a:rPr lang="en" sz="1050"/>
              <a:t> code editing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hard-coded game generation program is the least versatile method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OpenAI interface generation is the most versatile but requires payment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Pros/Cons</a:t>
            </a:r>
            <a:r>
              <a:rPr lang="en" sz="1350"/>
              <a:t> of dynamic code editing: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Allows for editing of </a:t>
            </a:r>
            <a:r>
              <a:rPr lang="en" sz="1050"/>
              <a:t>existing</a:t>
            </a:r>
            <a:r>
              <a:rPr lang="en" sz="1050"/>
              <a:t> code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More versatile than hard-coded instructions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Can be used without any paid API plans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Downside, does not use an openAI to generate games</a:t>
            </a:r>
            <a:endParaRPr sz="10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Plans to expand to </a:t>
            </a:r>
            <a:r>
              <a:rPr lang="en" sz="1350" u="sng"/>
              <a:t>3D game </a:t>
            </a:r>
            <a:r>
              <a:rPr lang="en" sz="1350"/>
              <a:t>ChatGPT</a:t>
            </a:r>
            <a:r>
              <a:rPr lang="en" sz="1350"/>
              <a:t> generation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Use a combination of an </a:t>
            </a:r>
            <a:r>
              <a:rPr lang="en" sz="1350" u="sng"/>
              <a:t>API </a:t>
            </a:r>
            <a:r>
              <a:rPr lang="en" sz="1350"/>
              <a:t>interface and </a:t>
            </a:r>
            <a:r>
              <a:rPr lang="en" sz="1350" u="sng"/>
              <a:t>dynamic</a:t>
            </a:r>
            <a:r>
              <a:rPr lang="en" sz="1350"/>
              <a:t> code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Use Python for game engine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3D Python</a:t>
            </a:r>
            <a:r>
              <a:rPr lang="en" sz="1350"/>
              <a:t> game libraries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Ursina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PerlinNoise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OpenAI</a:t>
            </a:r>
            <a:endParaRPr sz="1050"/>
          </a:p>
        </p:txBody>
      </p:sp>
      <p:sp>
        <p:nvSpPr>
          <p:cNvPr id="193" name="Google Shape;193;p30"/>
          <p:cNvSpPr txBox="1"/>
          <p:nvPr/>
        </p:nvSpPr>
        <p:spPr>
          <a:xfrm>
            <a:off x="4836200" y="3677325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Godot 3D solar system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10889" t="0"/>
          <a:stretch/>
        </p:blipFill>
        <p:spPr>
          <a:xfrm>
            <a:off x="4836201" y="1567550"/>
            <a:ext cx="3554350" cy="233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4836200" y="3907225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Minecraft clone made using Python’s Ursina library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1307050" y="458025"/>
            <a:ext cx="74490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307100" y="1489825"/>
            <a:ext cx="6634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[1] Orbital physics equations</a:t>
            </a:r>
            <a:r>
              <a:rPr lang="en" sz="1100"/>
              <a:t>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https://oer.pressbooks.pub/lynnanegeorge/chapter/chapter-1/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[2] Apoapsis and periapsis: 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https://orbital-mechanics.space/the-orbit-equation/orbital-nomenclature.html?utm_source=hashnode&amp;utm_medium=hashnode+rix&amp;utm_campaign=rix_chatbot_answer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[3] Input textbox: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https://www.geeksforgeeks.org/how-to-create-a-text-input-box-with-pygame/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[4] ChatGPT API: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https://blog.enterprisedna.co/how-to-use-chatgpt-for-python/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[5] Alpaca AI Chat program: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https://www.listendata.com/2023/03/open-source-chatgpt-models-step-by-step.html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[6] ChatGPT research article: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https://www.sciencedirect.com/science/article/pii/S266734522300024X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Inspired by </a:t>
            </a:r>
            <a:r>
              <a:rPr lang="en" sz="1350" u="sng"/>
              <a:t>ChatGPT and Rix AI</a:t>
            </a:r>
            <a:endParaRPr sz="13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Generates a game using a text interface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Goals</a:t>
            </a:r>
            <a:r>
              <a:rPr lang="en" sz="1350"/>
              <a:t> of game generator: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Real-time video game editing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Direct compilation of AI code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Dynamic editing of existing code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Uses </a:t>
            </a:r>
            <a:r>
              <a:rPr lang="en" sz="1350" u="sng"/>
              <a:t>Python</a:t>
            </a:r>
            <a:r>
              <a:rPr lang="en" sz="1350"/>
              <a:t> for game generation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Well suited for 2D game generation</a:t>
            </a:r>
            <a:endParaRPr sz="1350"/>
          </a:p>
        </p:txBody>
      </p:sp>
      <p:sp>
        <p:nvSpPr>
          <p:cNvPr id="71" name="Google Shape;71;p14"/>
          <p:cNvSpPr txBox="1"/>
          <p:nvPr/>
        </p:nvSpPr>
        <p:spPr>
          <a:xfrm>
            <a:off x="4727300" y="3764650"/>
            <a:ext cx="354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Juno spacecraft in orbit around Jupiter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325" y="1567550"/>
            <a:ext cx="3891876" cy="21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Compare the 2D game generation methods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Three generation methods: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Hard-coded</a:t>
            </a:r>
            <a:r>
              <a:rPr lang="en" sz="1050"/>
              <a:t> instructions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OpenAI</a:t>
            </a:r>
            <a:r>
              <a:rPr lang="en" sz="1050"/>
              <a:t> interface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Dynamic</a:t>
            </a:r>
            <a:r>
              <a:rPr lang="en" sz="1050"/>
              <a:t> code editing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Demonstrate feasibility of a prompt-based </a:t>
            </a:r>
            <a:r>
              <a:rPr lang="en" sz="1350" u="sng"/>
              <a:t>2D game engine</a:t>
            </a:r>
            <a:endParaRPr sz="1350" u="sng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Keep number of libraries to a minimum</a:t>
            </a:r>
            <a:endParaRPr sz="1350"/>
          </a:p>
        </p:txBody>
      </p:sp>
      <p:sp>
        <p:nvSpPr>
          <p:cNvPr id="79" name="Google Shape;79;p15"/>
          <p:cNvSpPr txBox="1"/>
          <p:nvPr/>
        </p:nvSpPr>
        <p:spPr>
          <a:xfrm>
            <a:off x="5120950" y="412475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game randomized planet Mars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920788" y="4227400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Hard-coded planet orbiter game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52209"/>
            <a:ext cx="4031698" cy="322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 - ChatGPT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297500" y="1567550"/>
            <a:ext cx="665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OpenAI</a:t>
            </a:r>
            <a:r>
              <a:rPr lang="en" sz="1350"/>
              <a:t>, founded in 2015 by Elon Musk and Sam Altman. 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Chat</a:t>
            </a:r>
            <a:r>
              <a:rPr lang="en" sz="1350"/>
              <a:t>GPT generates natural language text, pre-training on large text an unsupervised manner.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Pre-training</a:t>
            </a:r>
            <a:r>
              <a:rPr lang="en" sz="1350"/>
              <a:t> involves predicting the next word in a sequence, allowing the model to learn language patterns, syntax, grammar, and semantics.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Fine-tuning on specific tasks is done with smaller labeled datasets, updating the model for tasks like text classification or question-answering.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GPT-1</a:t>
            </a:r>
            <a:r>
              <a:rPr lang="en" sz="1350"/>
              <a:t> had 117 million parameters and demonstrated impressive results in various natural language processing tasks.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GPT-4</a:t>
            </a:r>
            <a:r>
              <a:rPr lang="en" sz="1350"/>
              <a:t> is a large multimodal language model accepting both image and text inputs, generating text outputs.</a:t>
            </a:r>
            <a:endParaRPr sz="1350"/>
          </a:p>
        </p:txBody>
      </p:sp>
      <p:sp>
        <p:nvSpPr>
          <p:cNvPr id="88" name="Google Shape;88;p16"/>
          <p:cNvSpPr txBox="1"/>
          <p:nvPr/>
        </p:nvSpPr>
        <p:spPr>
          <a:xfrm>
            <a:off x="5315825" y="3968150"/>
            <a:ext cx="3543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Western Michigan University Earth Orbit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 - Alpaca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297500" y="1567550"/>
            <a:ext cx="665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Developed by Stanford University researchers, </a:t>
            </a:r>
            <a:r>
              <a:rPr lang="en" sz="1350" u="sng"/>
              <a:t>Alpaca</a:t>
            </a:r>
            <a:r>
              <a:rPr lang="en" sz="1350"/>
              <a:t> is an open-source language model based on Meta's Llama.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Not available</a:t>
            </a:r>
            <a:r>
              <a:rPr lang="en" sz="1350"/>
              <a:t> for commercial use, but small businesses can use it for chatbot development.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Tested against ChatGPT in tasks like email creation, social media, and productivity tools.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Alpaca </a:t>
            </a:r>
            <a:r>
              <a:rPr lang="en" sz="1350" u="sng"/>
              <a:t>won 90 times</a:t>
            </a:r>
            <a:r>
              <a:rPr lang="en" sz="1350"/>
              <a:t>, while ChatGPT won 89 times.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Applicable in real-world scenarios, aiding researchers in ethical AI and cybersecurity (e.g., scam detection).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Alpaca allows for training sophisticated language models </a:t>
            </a:r>
            <a:r>
              <a:rPr lang="en" sz="1350" u="sng"/>
              <a:t>without expensive</a:t>
            </a:r>
            <a:r>
              <a:rPr lang="en" sz="1350"/>
              <a:t> hardware concerns.</a:t>
            </a:r>
            <a:endParaRPr sz="13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 Used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2D Python game engine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Base game </a:t>
            </a:r>
            <a:r>
              <a:rPr lang="en" sz="1350" u="sng"/>
              <a:t>libraries</a:t>
            </a:r>
            <a:r>
              <a:rPr lang="en" sz="1350"/>
              <a:t>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Pygame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Math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Numpy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ChatGPT libraries: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Sys (already included)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OpenAI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Compiled in command prompt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Python 3.11.5</a:t>
            </a:r>
            <a:endParaRPr sz="1350"/>
          </a:p>
        </p:txBody>
      </p:sp>
      <p:sp>
        <p:nvSpPr>
          <p:cNvPr id="101" name="Google Shape;101;p18"/>
          <p:cNvSpPr txBox="1"/>
          <p:nvPr/>
        </p:nvSpPr>
        <p:spPr>
          <a:xfrm>
            <a:off x="4881375" y="383730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Anaconda Navigator 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 OS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38" y="1567550"/>
            <a:ext cx="3653574" cy="21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316525" y="458025"/>
            <a:ext cx="7439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Game Generation Methods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1316525" y="1568525"/>
            <a:ext cx="6555300" cy="30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Hard-coded</a:t>
            </a:r>
            <a:r>
              <a:rPr lang="en" sz="1350"/>
              <a:t> instructions: 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Uses the Planet Orbiter game as default base game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Text-based user input to edit existing planets and newly added planets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Procedurally generated planets and background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OpenAI</a:t>
            </a:r>
            <a:r>
              <a:rPr lang="en" sz="1350"/>
              <a:t> interface</a:t>
            </a:r>
            <a:r>
              <a:rPr lang="en" sz="1350"/>
              <a:t>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Takes in input from </a:t>
            </a:r>
            <a:r>
              <a:rPr lang="en" sz="1050"/>
              <a:t>player</a:t>
            </a:r>
            <a:r>
              <a:rPr lang="en" sz="1050"/>
              <a:t> to send </a:t>
            </a:r>
            <a:r>
              <a:rPr lang="en" sz="1050"/>
              <a:t>prompts</a:t>
            </a:r>
            <a:r>
              <a:rPr lang="en" sz="1050"/>
              <a:t> to ChatGPT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Uses OpenAI library to run the output of ChatGPT in Python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Allows user to edit existing games as well as newly generated games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u="sng"/>
              <a:t>Dynamic code</a:t>
            </a:r>
            <a:r>
              <a:rPr lang="en" sz="1350"/>
              <a:t> editing</a:t>
            </a:r>
            <a:r>
              <a:rPr lang="en" sz="1350"/>
              <a:t>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Uses the game Pong as the default base game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Stores the existing game code as a string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Identifies keywords in user input to identify the desired code alterations</a:t>
            </a:r>
            <a:endParaRPr sz="10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 Instructions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Runs 2D physics </a:t>
            </a:r>
            <a:r>
              <a:rPr lang="en" sz="1350" u="sng"/>
              <a:t>Planet Orbiter</a:t>
            </a:r>
            <a:r>
              <a:rPr lang="en" sz="1350"/>
              <a:t> game using Pygame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Composed of modular programs: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Images.py</a:t>
            </a:r>
            <a:r>
              <a:rPr lang="en" sz="1050"/>
              <a:t>: handles planet and background images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Orbits.py</a:t>
            </a:r>
            <a:r>
              <a:rPr lang="en" sz="1050"/>
              <a:t>: traces orbit of spacecraft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Planet.py</a:t>
            </a:r>
            <a:r>
              <a:rPr lang="en" sz="1050"/>
              <a:t>: represents each generated planet object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 u="sng"/>
              <a:t>TextGame.py</a:t>
            </a:r>
            <a:r>
              <a:rPr lang="en" sz="1050"/>
              <a:t>: the main program file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Main program applies user input to enact changes to game</a:t>
            </a:r>
            <a:endParaRPr sz="1350"/>
          </a:p>
        </p:txBody>
      </p:sp>
      <p:sp>
        <p:nvSpPr>
          <p:cNvPr id="115" name="Google Shape;115;p20"/>
          <p:cNvSpPr txBox="1"/>
          <p:nvPr/>
        </p:nvSpPr>
        <p:spPr>
          <a:xfrm>
            <a:off x="5120950" y="4124750"/>
            <a:ext cx="347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game randomized planet Mars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954263" y="4227400"/>
            <a:ext cx="358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moved 300 pixels to the left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50" y="1260950"/>
            <a:ext cx="4020751" cy="32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297500" y="458025"/>
            <a:ext cx="74586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in Main Program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1297500" y="1567550"/>
            <a:ext cx="672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Main program </a:t>
            </a:r>
            <a:r>
              <a:rPr lang="en" sz="1350" u="sng"/>
              <a:t>sections</a:t>
            </a:r>
            <a:r>
              <a:rPr lang="en" sz="1350"/>
              <a:t>: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Planet and spacecraft variables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While running loop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Spacecraft running variables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Physics calculations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Hard-coded planet alteration instructions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Planet object ‘</a:t>
            </a:r>
            <a:r>
              <a:rPr lang="en" sz="1350" u="sng"/>
              <a:t>Planet.py</a:t>
            </a:r>
            <a:r>
              <a:rPr lang="en" sz="1350"/>
              <a:t>’ file instances are saved into a list of planets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spacecraft’s orbital parameters are based off first planet on the list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The list of hard-coded instructions applied to every planet</a:t>
            </a:r>
            <a:endParaRPr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Move planet up, down, right, or left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Alter radius of planet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Alter mass of planet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Planets can be referenced as planet 1, 2, 3… etc</a:t>
            </a:r>
            <a:endParaRPr sz="10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